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6" r:id="rId8"/>
    <p:sldId id="260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0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224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Kirchgaesser</a:t>
            </a:r>
            <a:r>
              <a:rPr lang="en-US" sz="2400" b="1" dirty="0">
                <a:latin typeface="+mn-lt"/>
              </a:rPr>
              <a:t>, Brian </a:t>
            </a:r>
            <a:r>
              <a:rPr lang="en-US" sz="2400" b="1" dirty="0" err="1">
                <a:latin typeface="+mn-lt"/>
              </a:rPr>
              <a:t>Kalberg</a:t>
            </a:r>
            <a:r>
              <a:rPr lang="en-US" sz="2400" b="1" dirty="0">
                <a:latin typeface="+mn-lt"/>
              </a:rPr>
              <a:t>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Unfamiliar with .sav file type</a:t>
            </a:r>
          </a:p>
          <a:p>
            <a:r>
              <a:rPr lang="en-US" dirty="0"/>
              <a:t>Understanding what the data variables represented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Description of your replication and any problems you had (5 minutes)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  <a:p>
            <a:r>
              <a:rPr lang="en-US" dirty="0"/>
              <a:t>Table 3</a:t>
            </a:r>
          </a:p>
          <a:p>
            <a:r>
              <a:rPr lang="en-US" dirty="0"/>
              <a:t>Table 4</a:t>
            </a:r>
          </a:p>
          <a:p>
            <a:r>
              <a:rPr lang="en-US" dirty="0"/>
              <a:t>Table 9</a:t>
            </a:r>
          </a:p>
          <a:p>
            <a:r>
              <a:rPr lang="en-US" dirty="0"/>
              <a:t>Table 10</a:t>
            </a:r>
          </a:p>
          <a:p>
            <a:r>
              <a:rPr lang="en-US"/>
              <a:t>Table 11</a:t>
            </a:r>
            <a:endParaRPr lang="en-US" dirty="0"/>
          </a:p>
          <a:p>
            <a:r>
              <a:rPr lang="en-US" dirty="0"/>
              <a:t>Figure 1</a:t>
            </a:r>
          </a:p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44873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</TotalTime>
  <Words>391</Words>
  <Application>Microsoft Macintosh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Replicating Statistical Analysis  Group 4: Raphael Kirchgaesser, Brian Kalberg,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your replication and any problems you had (5 minutes) </vt:lpstr>
      <vt:lpstr>Three biggest takeaways from doing this project </vt:lpstr>
      <vt:lpstr>Thanks &amp; Questions</vt:lpstr>
    </vt:vector>
  </TitlesOfParts>
  <Company>OHSU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BMeenakshi Mishra</dc:title>
  <dc:creator>Meenakshi Mishra</dc:creator>
  <cp:lastModifiedBy>Brian Karlberg</cp:lastModifiedBy>
  <cp:revision>15</cp:revision>
  <dcterms:created xsi:type="dcterms:W3CDTF">2019-12-01T05:03:13Z</dcterms:created>
  <dcterms:modified xsi:type="dcterms:W3CDTF">2019-12-01T22:07:23Z</dcterms:modified>
</cp:coreProperties>
</file>

<file path=docProps/thumbnail.jpeg>
</file>